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3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C1EA5-2D2F-42D9-AACE-3BD38DC1D8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E1D63-8E6F-49D2-AE96-947D9A865E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8F333-F5BC-47AD-9A0F-BFFB9BCC5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6562F-6EB1-4A18-B4FB-138ACCCE7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FEB51-2AE2-4962-A431-BAE8479C5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5662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BE805-A099-4752-9EFE-69424F58E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E010B-A923-4F62-8FA3-2C943097F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F8000-91DE-4C98-99B7-58A31ECE4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F30AC-B56C-445D-AD91-FF2355C33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20FC7-A6D5-481A-90CD-6259E77DA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5805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75C47E-03BD-4955-ABE8-2CB96CC5D6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CC8B72-90C6-4818-B0A4-029B614842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1B3F9-B0D9-4C1C-B616-A4E5F06F7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C6AE3-B8AF-4E1E-A64D-69BC12B1A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59CC7-E9AF-490D-8068-B453D8AEE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8988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F1B7E-4919-488D-989C-E5EA20FDA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114B5-EBF3-4C1C-8A1A-15F542052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293B4-55AE-4CCB-A9FC-CB02D7919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2E75D-C181-451F-AF45-440221068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0B631-0ED4-4BD1-A6B7-5A780738B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2723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69804-2117-42A0-AF27-A33EBB3D3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E41DE-1717-47F9-880E-59F2DB8D5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4EABB-3CE2-417A-8842-013110D28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6FDFC-1C02-488D-901B-D02BA7527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B390B-151D-48A7-8C09-CAE4379B8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0645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169DB-61DB-42BD-AE82-F1535B259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E8E96-9912-46C2-A1B8-7975D44706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225A6B-4FA8-42BC-917E-B517D6CDA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D6CF6D-B983-425E-A5A1-A54C49919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BAD1C-8704-401A-8D7F-A5CD5A857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9E887-7E94-44B1-8866-DB08BEA9F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8900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E567D-4B9A-44D5-85E8-996C63025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29450-300D-4F3C-A903-D4F9DCD4D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A9697A-A431-492A-9E8D-6D026E91F1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8F411D-292C-4A67-A55D-695423EB0F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375E02-B180-48FC-9901-4DD7AA14D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1F6548-5BAC-435F-9681-96E43A658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7E8D3B-573B-4647-A4C5-84312E82A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5E238F-A4CA-41DB-B910-CFC1A7503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3044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BE1C3-00C2-452F-BF85-F98137C62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BFA11-2D9E-44F6-9A78-6079EA36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2E9824-96E8-4729-8F1C-16B8B0BAC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8FC6DE-99E7-444C-BCA8-D28BA45A1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1421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9F10AE-3194-418B-8156-D199530FD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314EDF-4C00-4118-82B7-302782147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BD30D-3071-443C-BFBC-EBF36FD6C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3816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5C28-4B3D-407C-973C-C5A5B2119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D1DE3-B9D3-4E16-8F95-730D5157C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90C6F-21B8-4D2C-B47B-119DBA06F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462F60-E0D0-41A0-A9F4-A27A0CD6B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F32F3-D5A4-405A-BC39-3FECA6D7C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F8E24-37FB-4FF5-A4E0-39F0E5611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8854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FD1BC-1398-4B9B-BB47-EB6FFD461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5880E3-3B92-4F24-A33D-0A8F6756D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35821-EE77-473E-A878-A9695CB078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FAB25-2830-4813-8C1A-265B171E6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C8009-F1A4-416A-BFD1-1729A8470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820B49-A9D9-4B4C-85B7-11C5F26C0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2256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BEAAC7-7E82-43AB-AF60-0EB653E0A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1FCE6D-277C-4EC9-9458-13DB82753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2C0DD-600C-4182-8F4D-A206E4DE5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AB37D-B1B9-4283-97D3-C71095BD2748}" type="datetimeFigureOut">
              <a:rPr lang="en-CA" smtClean="0"/>
              <a:t>2020-10-26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BA1DC-CE7D-4CF7-B552-757C935C32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647BA0-8EB0-4513-B764-1E28FA8F55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53825-F9C1-4D63-B22B-28D6AB8F076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47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6CFC7-1259-4E5A-AB18-F64784823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CA" dirty="0"/>
              <a:t>Comp-229-Assignment4</a:t>
            </a:r>
            <a:br>
              <a:rPr lang="en-CA" dirty="0"/>
            </a:b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1FED5A-A56C-4774-BE74-9779012396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CA" sz="1900" dirty="0"/>
              <a:t>Name: Md Rashedul Islam </a:t>
            </a:r>
          </a:p>
          <a:p>
            <a:pPr algn="l"/>
            <a:r>
              <a:rPr lang="en-CA" sz="1900" dirty="0"/>
              <a:t>Id: 301118802</a:t>
            </a:r>
          </a:p>
          <a:p>
            <a:pPr algn="l"/>
            <a:r>
              <a:rPr lang="en-CA" sz="1900" dirty="0"/>
              <a:t>Sec:001</a:t>
            </a:r>
          </a:p>
          <a:p>
            <a:pPr algn="l"/>
            <a:endParaRPr lang="en-CA" sz="1900" dirty="0"/>
          </a:p>
          <a:p>
            <a:pPr algn="l"/>
            <a:endParaRPr lang="en-CA" sz="1900" dirty="0"/>
          </a:p>
        </p:txBody>
      </p:sp>
      <p:sp>
        <p:nvSpPr>
          <p:cNvPr id="12" name="Freeform: Shape 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erson riding a bike down a dirt road&#10;&#10;Description automatically generated">
            <a:extLst>
              <a:ext uri="{FF2B5EF4-FFF2-40B4-BE49-F238E27FC236}">
                <a16:creationId xmlns:a16="http://schemas.microsoft.com/office/drawing/2014/main" id="{E7F40686-5430-4BAE-A657-82FA5C293D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4617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99044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44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93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B8E211-4E38-42A0-B3ED-5617029F3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            Explanation About Assignment 2</a:t>
            </a:r>
            <a:b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1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https://youtu.be/_7qgDCx-Ga4</a:t>
            </a:r>
          </a:p>
        </p:txBody>
      </p:sp>
      <p:pic>
        <p:nvPicPr>
          <p:cNvPr id="6" name="Comp-229-Assignment-1-360p">
            <a:hlinkClick r:id="" action="ppaction://media"/>
            <a:extLst>
              <a:ext uri="{FF2B5EF4-FFF2-40B4-BE49-F238E27FC236}">
                <a16:creationId xmlns:a16="http://schemas.microsoft.com/office/drawing/2014/main" id="{525DC221-86D0-405B-AE7C-A1BF86DD283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8600" y="1405625"/>
            <a:ext cx="7188199" cy="404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23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</Words>
  <Application>Microsoft Office PowerPoint</Application>
  <PresentationFormat>Widescreen</PresentationFormat>
  <Paragraphs>5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Comp-229-Assignment4 </vt:lpstr>
      <vt:lpstr>             Explanation About Assignment 2  https://youtu.be/_7qgDCx-Ga4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Comp-229-Assignment4 </dc:title>
  <dc:creator>MD Rashedul Islam</dc:creator>
  <cp:lastModifiedBy>MD Rashedul Islam</cp:lastModifiedBy>
  <cp:revision>3</cp:revision>
  <dcterms:created xsi:type="dcterms:W3CDTF">2020-10-11T22:49:39Z</dcterms:created>
  <dcterms:modified xsi:type="dcterms:W3CDTF">2020-10-26T18:03:01Z</dcterms:modified>
</cp:coreProperties>
</file>

<file path=docProps/thumbnail.jpeg>
</file>